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4"/>
  </p:notesMasterIdLst>
  <p:sldIdLst>
    <p:sldId id="256" r:id="rId2"/>
    <p:sldId id="257" r:id="rId3"/>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0F+VHnZYJ43vO2wgwBNaByIXii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54" y="70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3150" y="744475"/>
            <a:ext cx="4532000" cy="37224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79450" y="4776788"/>
            <a:ext cx="5438775" cy="390842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a:solidFill>
                <a:srgbClr val="000000"/>
              </a:solidFill>
            </a:endParaRPr>
          </a:p>
        </p:txBody>
      </p:sp>
      <p:sp>
        <p:nvSpPr>
          <p:cNvPr id="59" name="Google Shape;59;p1:notes"/>
          <p:cNvSpPr txBox="1"/>
          <p:nvPr/>
        </p:nvSpPr>
        <p:spPr>
          <a:xfrm>
            <a:off x="3849688" y="9428163"/>
            <a:ext cx="2946400" cy="498475"/>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fr-FR" sz="1200">
                <a:solidFill>
                  <a:srgbClr val="000000"/>
                </a:solidFill>
                <a:latin typeface="Calibri"/>
                <a:ea typeface="Calibri"/>
                <a:cs typeface="Calibri"/>
                <a:sym typeface="Calibri"/>
              </a:rPr>
              <a:t>1</a:t>
            </a:fld>
            <a:endParaRPr sz="1400">
              <a:solidFill>
                <a:srgbClr val="000000"/>
              </a:solidFill>
              <a:latin typeface="Times New Roman"/>
              <a:ea typeface="Times New Roman"/>
              <a:cs typeface="Times New Roman"/>
              <a:sym typeface="Times New Roman"/>
            </a:endParaRPr>
          </a:p>
        </p:txBody>
      </p:sp>
      <p:sp>
        <p:nvSpPr>
          <p:cNvPr id="60" name="Google Shape;60;p1:notes"/>
          <p:cNvSpPr>
            <a:spLocks noGrp="1" noRot="1" noChangeAspect="1"/>
          </p:cNvSpPr>
          <p:nvPr>
            <p:ph type="sldImg" idx="2"/>
          </p:nvPr>
        </p:nvSpPr>
        <p:spPr>
          <a:xfrm>
            <a:off x="919163" y="744538"/>
            <a:ext cx="4960937"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2:notes"/>
          <p:cNvSpPr txBox="1">
            <a:spLocks noGrp="1"/>
          </p:cNvSpPr>
          <p:nvPr>
            <p:ph type="body" idx="1"/>
          </p:nvPr>
        </p:nvSpPr>
        <p:spPr>
          <a:xfrm>
            <a:off x="679450" y="4776788"/>
            <a:ext cx="5438775" cy="390842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sz="2000">
              <a:solidFill>
                <a:srgbClr val="000000"/>
              </a:solidFill>
            </a:endParaRPr>
          </a:p>
        </p:txBody>
      </p:sp>
      <p:sp>
        <p:nvSpPr>
          <p:cNvPr id="69" name="Google Shape;69;p2:notes"/>
          <p:cNvSpPr txBox="1"/>
          <p:nvPr/>
        </p:nvSpPr>
        <p:spPr>
          <a:xfrm>
            <a:off x="3849688" y="9428163"/>
            <a:ext cx="2946400" cy="498475"/>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fr-FR" sz="1200">
                <a:solidFill>
                  <a:srgbClr val="000000"/>
                </a:solidFill>
                <a:latin typeface="Calibri"/>
                <a:ea typeface="Calibri"/>
                <a:cs typeface="Calibri"/>
                <a:sym typeface="Calibri"/>
              </a:rPr>
              <a:t>2</a:t>
            </a:fld>
            <a:endParaRPr sz="1400">
              <a:solidFill>
                <a:srgbClr val="000000"/>
              </a:solidFill>
              <a:latin typeface="Times New Roman"/>
              <a:ea typeface="Times New Roman"/>
              <a:cs typeface="Times New Roman"/>
              <a:sym typeface="Times New Roman"/>
            </a:endParaRPr>
          </a:p>
        </p:txBody>
      </p:sp>
      <p:sp>
        <p:nvSpPr>
          <p:cNvPr id="70" name="Google Shape;70;p2:notes"/>
          <p:cNvSpPr>
            <a:spLocks noGrp="1" noRot="1" noChangeAspect="1"/>
          </p:cNvSpPr>
          <p:nvPr>
            <p:ph type="sldImg" idx="2"/>
          </p:nvPr>
        </p:nvSpPr>
        <p:spPr>
          <a:xfrm>
            <a:off x="919163" y="744538"/>
            <a:ext cx="4960937"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3" name="Google Shape;43;p13"/>
          <p:cNvSpPr txBox="1">
            <a:spLocks noGrp="1"/>
          </p:cNvSpPr>
          <p:nvPr>
            <p:ph type="body" idx="1"/>
          </p:nvPr>
        </p:nvSpPr>
        <p:spPr>
          <a:xfrm>
            <a:off x="628560" y="1825560"/>
            <a:ext cx="788643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13"/>
          <p:cNvSpPr txBox="1">
            <a:spLocks noGrp="1"/>
          </p:cNvSpPr>
          <p:nvPr>
            <p:ph type="body" idx="2"/>
          </p:nvPr>
        </p:nvSpPr>
        <p:spPr>
          <a:xfrm>
            <a:off x="628560" y="4098240"/>
            <a:ext cx="788643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7" name="Google Shape;47;p14"/>
          <p:cNvSpPr txBox="1">
            <a:spLocks noGrp="1"/>
          </p:cNvSpPr>
          <p:nvPr>
            <p:ph type="body" idx="1"/>
          </p:nvPr>
        </p:nvSpPr>
        <p:spPr>
          <a:xfrm>
            <a:off x="62856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8" name="Google Shape;48;p14"/>
          <p:cNvSpPr txBox="1">
            <a:spLocks noGrp="1"/>
          </p:cNvSpPr>
          <p:nvPr>
            <p:ph type="body" idx="2"/>
          </p:nvPr>
        </p:nvSpPr>
        <p:spPr>
          <a:xfrm>
            <a:off x="466965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9" name="Google Shape;49;p14"/>
          <p:cNvSpPr txBox="1">
            <a:spLocks noGrp="1"/>
          </p:cNvSpPr>
          <p:nvPr>
            <p:ph type="body" idx="3"/>
          </p:nvPr>
        </p:nvSpPr>
        <p:spPr>
          <a:xfrm>
            <a:off x="4669650" y="409824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0" name="Google Shape;50;p14"/>
          <p:cNvSpPr txBox="1">
            <a:spLocks noGrp="1"/>
          </p:cNvSpPr>
          <p:nvPr>
            <p:ph type="body" idx="4"/>
          </p:nvPr>
        </p:nvSpPr>
        <p:spPr>
          <a:xfrm>
            <a:off x="628560" y="409824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1"/>
        <p:cNvGrpSpPr/>
        <p:nvPr/>
      </p:nvGrpSpPr>
      <p:grpSpPr>
        <a:xfrm>
          <a:off x="0" y="0"/>
          <a:ext cx="0" cy="0"/>
          <a:chOff x="0" y="0"/>
          <a:chExt cx="0" cy="0"/>
        </a:xfrm>
      </p:grpSpPr>
      <p:pic>
        <p:nvPicPr>
          <p:cNvPr id="52" name="Google Shape;52;p15"/>
          <p:cNvPicPr preferRelativeResize="0"/>
          <p:nvPr/>
        </p:nvPicPr>
        <p:blipFill rotWithShape="1">
          <a:blip r:embed="rId2">
            <a:alphaModFix/>
          </a:blip>
          <a:srcRect/>
          <a:stretch/>
        </p:blipFill>
        <p:spPr>
          <a:xfrm>
            <a:off x="2526507" y="1825625"/>
            <a:ext cx="4089797" cy="4351338"/>
          </a:xfrm>
          <a:prstGeom prst="rect">
            <a:avLst/>
          </a:prstGeom>
          <a:noFill/>
          <a:ln>
            <a:noFill/>
          </a:ln>
        </p:spPr>
      </p:pic>
      <p:pic>
        <p:nvPicPr>
          <p:cNvPr id="53" name="Google Shape;53;p15"/>
          <p:cNvPicPr preferRelativeResize="0"/>
          <p:nvPr/>
        </p:nvPicPr>
        <p:blipFill rotWithShape="1">
          <a:blip r:embed="rId2">
            <a:alphaModFix/>
          </a:blip>
          <a:srcRect/>
          <a:stretch/>
        </p:blipFill>
        <p:spPr>
          <a:xfrm>
            <a:off x="2526507" y="1825625"/>
            <a:ext cx="4089797" cy="4351338"/>
          </a:xfrm>
          <a:prstGeom prst="rect">
            <a:avLst/>
          </a:prstGeom>
          <a:noFill/>
          <a:ln>
            <a:noFill/>
          </a:ln>
        </p:spPr>
      </p:pic>
      <p:sp>
        <p:nvSpPr>
          <p:cNvPr id="54" name="Google Shape;54;p15"/>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5" name="Google Shape;55;p15"/>
          <p:cNvSpPr txBox="1">
            <a:spLocks noGrp="1"/>
          </p:cNvSpPr>
          <p:nvPr>
            <p:ph type="body" idx="1"/>
          </p:nvPr>
        </p:nvSpPr>
        <p:spPr>
          <a:xfrm>
            <a:off x="628560" y="1825560"/>
            <a:ext cx="788643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6" name="Google Shape;56;p15"/>
          <p:cNvSpPr txBox="1">
            <a:spLocks noGrp="1"/>
          </p:cNvSpPr>
          <p:nvPr>
            <p:ph type="body" idx="2"/>
          </p:nvPr>
        </p:nvSpPr>
        <p:spPr>
          <a:xfrm>
            <a:off x="628560" y="1825560"/>
            <a:ext cx="788643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2"/>
        <p:cNvGrpSpPr/>
        <p:nvPr/>
      </p:nvGrpSpPr>
      <p:grpSpPr>
        <a:xfrm>
          <a:off x="0" y="0"/>
          <a:ext cx="0" cy="0"/>
          <a:chOff x="0" y="0"/>
          <a:chExt cx="0" cy="0"/>
        </a:xfrm>
      </p:grpSpPr>
      <p:sp>
        <p:nvSpPr>
          <p:cNvPr id="13" name="Google Shape;13;p5"/>
          <p:cNvSpPr txBox="1">
            <a:spLocks noGrp="1"/>
          </p:cNvSpPr>
          <p:nvPr>
            <p:ph type="title"/>
          </p:nvPr>
        </p:nvSpPr>
        <p:spPr>
          <a:xfrm>
            <a:off x="52488" y="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4" name="Google Shape;14;p5"/>
          <p:cNvSpPr txBox="1">
            <a:spLocks noGrp="1"/>
          </p:cNvSpPr>
          <p:nvPr>
            <p:ph type="subTitle" idx="1"/>
          </p:nvPr>
        </p:nvSpPr>
        <p:spPr>
          <a:xfrm>
            <a:off x="628560" y="1825560"/>
            <a:ext cx="7886430" cy="4350960"/>
          </a:xfrm>
          <a:prstGeom prst="rect">
            <a:avLst/>
          </a:prstGeom>
          <a:noFill/>
          <a:ln>
            <a:noFill/>
          </a:ln>
        </p:spPr>
        <p:txBody>
          <a:bodyPr spcFirstLastPara="1" wrap="square" lIns="0" tIns="0" rIns="0" bIns="0" anchor="ctr" anchorCtr="0">
            <a:noAutofit/>
          </a:bodyPr>
          <a:lstStyle>
            <a:lvl1pPr lvl="0" algn="l">
              <a:lnSpc>
                <a:spcPct val="90000"/>
              </a:lnSpc>
              <a:spcBef>
                <a:spcPts val="750"/>
              </a:spcBef>
              <a:spcAft>
                <a:spcPts val="0"/>
              </a:spcAft>
              <a:buClr>
                <a:schemeClr val="dk1"/>
              </a:buClr>
              <a:buSzPts val="1800"/>
              <a:buChar char="•"/>
              <a:defRPr/>
            </a:lvl1pPr>
            <a:lvl2pPr lvl="1" algn="l">
              <a:lnSpc>
                <a:spcPct val="90000"/>
              </a:lnSpc>
              <a:spcBef>
                <a:spcPts val="375"/>
              </a:spcBef>
              <a:spcAft>
                <a:spcPts val="0"/>
              </a:spcAft>
              <a:buClr>
                <a:schemeClr val="dk1"/>
              </a:buClr>
              <a:buSzPts val="1800"/>
              <a:buChar char="•"/>
              <a:defRPr/>
            </a:lvl2pPr>
            <a:lvl3pPr lvl="2" algn="l">
              <a:lnSpc>
                <a:spcPct val="90000"/>
              </a:lnSpc>
              <a:spcBef>
                <a:spcPts val="375"/>
              </a:spcBef>
              <a:spcAft>
                <a:spcPts val="0"/>
              </a:spcAft>
              <a:buClr>
                <a:schemeClr val="dk1"/>
              </a:buClr>
              <a:buSzPts val="1800"/>
              <a:buChar char="•"/>
              <a:defRPr/>
            </a:lvl3pPr>
            <a:lvl4pPr lvl="3" algn="l">
              <a:lnSpc>
                <a:spcPct val="90000"/>
              </a:lnSpc>
              <a:spcBef>
                <a:spcPts val="375"/>
              </a:spcBef>
              <a:spcAft>
                <a:spcPts val="0"/>
              </a:spcAft>
              <a:buClr>
                <a:schemeClr val="dk1"/>
              </a:buClr>
              <a:buSzPts val="1800"/>
              <a:buChar char="•"/>
              <a:defRPr/>
            </a:lvl4pPr>
            <a:lvl5pPr lvl="4" algn="l">
              <a:lnSpc>
                <a:spcPct val="90000"/>
              </a:lnSpc>
              <a:spcBef>
                <a:spcPts val="375"/>
              </a:spcBef>
              <a:spcAft>
                <a:spcPts val="0"/>
              </a:spcAft>
              <a:buClr>
                <a:schemeClr val="dk1"/>
              </a:buClr>
              <a:buSzPts val="1800"/>
              <a:buChar char="•"/>
              <a:defRPr/>
            </a:lvl5pPr>
            <a:lvl6pPr lvl="5" algn="l">
              <a:lnSpc>
                <a:spcPct val="90000"/>
              </a:lnSpc>
              <a:spcBef>
                <a:spcPts val="375"/>
              </a:spcBef>
              <a:spcAft>
                <a:spcPts val="0"/>
              </a:spcAft>
              <a:buClr>
                <a:schemeClr val="dk1"/>
              </a:buClr>
              <a:buSzPts val="1800"/>
              <a:buChar char="•"/>
              <a:defRPr/>
            </a:lvl6pPr>
            <a:lvl7pPr lvl="6" algn="l">
              <a:lnSpc>
                <a:spcPct val="90000"/>
              </a:lnSpc>
              <a:spcBef>
                <a:spcPts val="375"/>
              </a:spcBef>
              <a:spcAft>
                <a:spcPts val="0"/>
              </a:spcAft>
              <a:buClr>
                <a:schemeClr val="dk1"/>
              </a:buClr>
              <a:buSzPts val="1800"/>
              <a:buChar char="•"/>
              <a:defRPr/>
            </a:lvl7pPr>
            <a:lvl8pPr lvl="7" algn="l">
              <a:lnSpc>
                <a:spcPct val="90000"/>
              </a:lnSpc>
              <a:spcBef>
                <a:spcPts val="375"/>
              </a:spcBef>
              <a:spcAft>
                <a:spcPts val="0"/>
              </a:spcAft>
              <a:buClr>
                <a:schemeClr val="dk1"/>
              </a:buClr>
              <a:buSzPts val="1800"/>
              <a:buChar char="•"/>
              <a:defRPr/>
            </a:lvl8pPr>
            <a:lvl9pPr lvl="8"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5"/>
        <p:cNvGrpSpPr/>
        <p:nvPr/>
      </p:nvGrpSpPr>
      <p:grpSpPr>
        <a:xfrm>
          <a:off x="0" y="0"/>
          <a:ext cx="0" cy="0"/>
          <a:chOff x="0" y="0"/>
          <a:chExt cx="0" cy="0"/>
        </a:xfrm>
      </p:grpSpPr>
      <p:sp>
        <p:nvSpPr>
          <p:cNvPr id="16" name="Google Shape;16;p6"/>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7" name="Google Shape;17;p6"/>
          <p:cNvSpPr txBox="1">
            <a:spLocks noGrp="1"/>
          </p:cNvSpPr>
          <p:nvPr>
            <p:ph type="body" idx="1"/>
          </p:nvPr>
        </p:nvSpPr>
        <p:spPr>
          <a:xfrm>
            <a:off x="628560" y="1825560"/>
            <a:ext cx="788643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8"/>
        <p:cNvGrpSpPr/>
        <p:nvPr/>
      </p:nvGrpSpPr>
      <p:grpSpPr>
        <a:xfrm>
          <a:off x="0" y="0"/>
          <a:ext cx="0" cy="0"/>
          <a:chOff x="0" y="0"/>
          <a:chExt cx="0" cy="0"/>
        </a:xfrm>
      </p:grpSpPr>
      <p:sp>
        <p:nvSpPr>
          <p:cNvPr id="19" name="Google Shape;19;p7"/>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0" name="Google Shape;20;p7"/>
          <p:cNvSpPr txBox="1">
            <a:spLocks noGrp="1"/>
          </p:cNvSpPr>
          <p:nvPr>
            <p:ph type="body" idx="1"/>
          </p:nvPr>
        </p:nvSpPr>
        <p:spPr>
          <a:xfrm>
            <a:off x="628560" y="1825560"/>
            <a:ext cx="384831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1" name="Google Shape;21;p7"/>
          <p:cNvSpPr txBox="1">
            <a:spLocks noGrp="1"/>
          </p:cNvSpPr>
          <p:nvPr>
            <p:ph type="body" idx="2"/>
          </p:nvPr>
        </p:nvSpPr>
        <p:spPr>
          <a:xfrm>
            <a:off x="4669650" y="1825560"/>
            <a:ext cx="384831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8"/>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4"/>
        <p:cNvGrpSpPr/>
        <p:nvPr/>
      </p:nvGrpSpPr>
      <p:grpSpPr>
        <a:xfrm>
          <a:off x="0" y="0"/>
          <a:ext cx="0" cy="0"/>
          <a:chOff x="0" y="0"/>
          <a:chExt cx="0" cy="0"/>
        </a:xfrm>
      </p:grpSpPr>
      <p:sp>
        <p:nvSpPr>
          <p:cNvPr id="25" name="Google Shape;25;p9"/>
          <p:cNvSpPr txBox="1">
            <a:spLocks noGrp="1"/>
          </p:cNvSpPr>
          <p:nvPr>
            <p:ph type="subTitle" idx="1"/>
          </p:nvPr>
        </p:nvSpPr>
        <p:spPr>
          <a:xfrm>
            <a:off x="628560" y="365040"/>
            <a:ext cx="7886430" cy="6144120"/>
          </a:xfrm>
          <a:prstGeom prst="rect">
            <a:avLst/>
          </a:prstGeom>
          <a:noFill/>
          <a:ln>
            <a:noFill/>
          </a:ln>
        </p:spPr>
        <p:txBody>
          <a:bodyPr spcFirstLastPara="1" wrap="square" lIns="0" tIns="0" rIns="0" bIns="0" anchor="ctr" anchorCtr="0">
            <a:noAutofit/>
          </a:bodyPr>
          <a:lstStyle>
            <a:lvl1pPr lvl="0" algn="l">
              <a:lnSpc>
                <a:spcPct val="90000"/>
              </a:lnSpc>
              <a:spcBef>
                <a:spcPts val="750"/>
              </a:spcBef>
              <a:spcAft>
                <a:spcPts val="0"/>
              </a:spcAft>
              <a:buClr>
                <a:schemeClr val="dk1"/>
              </a:buClr>
              <a:buSzPts val="1800"/>
              <a:buChar char="•"/>
              <a:defRPr/>
            </a:lvl1pPr>
            <a:lvl2pPr lvl="1" algn="l">
              <a:lnSpc>
                <a:spcPct val="90000"/>
              </a:lnSpc>
              <a:spcBef>
                <a:spcPts val="375"/>
              </a:spcBef>
              <a:spcAft>
                <a:spcPts val="0"/>
              </a:spcAft>
              <a:buClr>
                <a:schemeClr val="dk1"/>
              </a:buClr>
              <a:buSzPts val="1800"/>
              <a:buChar char="•"/>
              <a:defRPr/>
            </a:lvl2pPr>
            <a:lvl3pPr lvl="2" algn="l">
              <a:lnSpc>
                <a:spcPct val="90000"/>
              </a:lnSpc>
              <a:spcBef>
                <a:spcPts val="375"/>
              </a:spcBef>
              <a:spcAft>
                <a:spcPts val="0"/>
              </a:spcAft>
              <a:buClr>
                <a:schemeClr val="dk1"/>
              </a:buClr>
              <a:buSzPts val="1800"/>
              <a:buChar char="•"/>
              <a:defRPr/>
            </a:lvl3pPr>
            <a:lvl4pPr lvl="3" algn="l">
              <a:lnSpc>
                <a:spcPct val="90000"/>
              </a:lnSpc>
              <a:spcBef>
                <a:spcPts val="375"/>
              </a:spcBef>
              <a:spcAft>
                <a:spcPts val="0"/>
              </a:spcAft>
              <a:buClr>
                <a:schemeClr val="dk1"/>
              </a:buClr>
              <a:buSzPts val="1800"/>
              <a:buChar char="•"/>
              <a:defRPr/>
            </a:lvl4pPr>
            <a:lvl5pPr lvl="4" algn="l">
              <a:lnSpc>
                <a:spcPct val="90000"/>
              </a:lnSpc>
              <a:spcBef>
                <a:spcPts val="375"/>
              </a:spcBef>
              <a:spcAft>
                <a:spcPts val="0"/>
              </a:spcAft>
              <a:buClr>
                <a:schemeClr val="dk1"/>
              </a:buClr>
              <a:buSzPts val="1800"/>
              <a:buChar char="•"/>
              <a:defRPr/>
            </a:lvl5pPr>
            <a:lvl6pPr lvl="5" algn="l">
              <a:lnSpc>
                <a:spcPct val="90000"/>
              </a:lnSpc>
              <a:spcBef>
                <a:spcPts val="375"/>
              </a:spcBef>
              <a:spcAft>
                <a:spcPts val="0"/>
              </a:spcAft>
              <a:buClr>
                <a:schemeClr val="dk1"/>
              </a:buClr>
              <a:buSzPts val="1800"/>
              <a:buChar char="•"/>
              <a:defRPr/>
            </a:lvl6pPr>
            <a:lvl7pPr lvl="6" algn="l">
              <a:lnSpc>
                <a:spcPct val="90000"/>
              </a:lnSpc>
              <a:spcBef>
                <a:spcPts val="375"/>
              </a:spcBef>
              <a:spcAft>
                <a:spcPts val="0"/>
              </a:spcAft>
              <a:buClr>
                <a:schemeClr val="dk1"/>
              </a:buClr>
              <a:buSzPts val="1800"/>
              <a:buChar char="•"/>
              <a:defRPr/>
            </a:lvl7pPr>
            <a:lvl8pPr lvl="7" algn="l">
              <a:lnSpc>
                <a:spcPct val="90000"/>
              </a:lnSpc>
              <a:spcBef>
                <a:spcPts val="375"/>
              </a:spcBef>
              <a:spcAft>
                <a:spcPts val="0"/>
              </a:spcAft>
              <a:buClr>
                <a:schemeClr val="dk1"/>
              </a:buClr>
              <a:buSzPts val="1800"/>
              <a:buChar char="•"/>
              <a:defRPr/>
            </a:lvl8pPr>
            <a:lvl9pPr lvl="8"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6"/>
        <p:cNvGrpSpPr/>
        <p:nvPr/>
      </p:nvGrpSpPr>
      <p:grpSpPr>
        <a:xfrm>
          <a:off x="0" y="0"/>
          <a:ext cx="0" cy="0"/>
          <a:chOff x="0" y="0"/>
          <a:chExt cx="0" cy="0"/>
        </a:xfrm>
      </p:grpSpPr>
      <p:sp>
        <p:nvSpPr>
          <p:cNvPr id="27" name="Google Shape;27;p10"/>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8" name="Google Shape;28;p10"/>
          <p:cNvSpPr txBox="1">
            <a:spLocks noGrp="1"/>
          </p:cNvSpPr>
          <p:nvPr>
            <p:ph type="body" idx="1"/>
          </p:nvPr>
        </p:nvSpPr>
        <p:spPr>
          <a:xfrm>
            <a:off x="62856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10"/>
          <p:cNvSpPr txBox="1">
            <a:spLocks noGrp="1"/>
          </p:cNvSpPr>
          <p:nvPr>
            <p:ph type="body" idx="2"/>
          </p:nvPr>
        </p:nvSpPr>
        <p:spPr>
          <a:xfrm>
            <a:off x="628560" y="409824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0" name="Google Shape;30;p10"/>
          <p:cNvSpPr txBox="1">
            <a:spLocks noGrp="1"/>
          </p:cNvSpPr>
          <p:nvPr>
            <p:ph type="body" idx="3"/>
          </p:nvPr>
        </p:nvSpPr>
        <p:spPr>
          <a:xfrm>
            <a:off x="4669650" y="1825560"/>
            <a:ext cx="384831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1"/>
        <p:cNvGrpSpPr/>
        <p:nvPr/>
      </p:nvGrpSpPr>
      <p:grpSpPr>
        <a:xfrm>
          <a:off x="0" y="0"/>
          <a:ext cx="0" cy="0"/>
          <a:chOff x="0" y="0"/>
          <a:chExt cx="0" cy="0"/>
        </a:xfrm>
      </p:grpSpPr>
      <p:sp>
        <p:nvSpPr>
          <p:cNvPr id="32" name="Google Shape;32;p11"/>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3" name="Google Shape;33;p11"/>
          <p:cNvSpPr txBox="1">
            <a:spLocks noGrp="1"/>
          </p:cNvSpPr>
          <p:nvPr>
            <p:ph type="body" idx="1"/>
          </p:nvPr>
        </p:nvSpPr>
        <p:spPr>
          <a:xfrm>
            <a:off x="628560" y="1825560"/>
            <a:ext cx="3848310" cy="435096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4" name="Google Shape;34;p11"/>
          <p:cNvSpPr txBox="1">
            <a:spLocks noGrp="1"/>
          </p:cNvSpPr>
          <p:nvPr>
            <p:ph type="body" idx="2"/>
          </p:nvPr>
        </p:nvSpPr>
        <p:spPr>
          <a:xfrm>
            <a:off x="466965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5" name="Google Shape;35;p11"/>
          <p:cNvSpPr txBox="1">
            <a:spLocks noGrp="1"/>
          </p:cNvSpPr>
          <p:nvPr>
            <p:ph type="body" idx="3"/>
          </p:nvPr>
        </p:nvSpPr>
        <p:spPr>
          <a:xfrm>
            <a:off x="4669650" y="409824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628560" y="365040"/>
            <a:ext cx="788643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62856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9" name="Google Shape;39;p12"/>
          <p:cNvSpPr txBox="1">
            <a:spLocks noGrp="1"/>
          </p:cNvSpPr>
          <p:nvPr>
            <p:ph type="body" idx="2"/>
          </p:nvPr>
        </p:nvSpPr>
        <p:spPr>
          <a:xfrm>
            <a:off x="4669650" y="1825560"/>
            <a:ext cx="384831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28560" y="4098240"/>
            <a:ext cx="7886430" cy="207504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1pPr>
            <a:lvl2pPr marR="0" lvl="1"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2pPr>
            <a:lvl3pPr marR="0" lvl="2"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3pPr>
            <a:lvl4pPr marR="0" lvl="3"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4pPr>
            <a:lvl5pPr marR="0" lvl="4"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5pPr>
            <a:lvl6pPr marR="0" lvl="5"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6pPr>
            <a:lvl7pPr marR="0" lvl="6"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7pPr>
            <a:lvl8pPr marR="0" lvl="7"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8pPr>
            <a:lvl9pPr marR="0" lvl="8" algn="l" rtl="0">
              <a:lnSpc>
                <a:spcPct val="90000"/>
              </a:lnSpc>
              <a:spcBef>
                <a:spcPts val="0"/>
              </a:spcBef>
              <a:spcAft>
                <a:spcPts val="0"/>
              </a:spcAft>
              <a:buSzPts val="1400"/>
              <a:buNone/>
              <a:defRPr sz="33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5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0" i="0" u="none" strike="noStrike" cap="none">
                <a:solidFill>
                  <a:srgbClr val="8B8B8B"/>
                </a:solidFill>
                <a:latin typeface="Calibri"/>
                <a:ea typeface="Calibri"/>
                <a:cs typeface="Calibri"/>
                <a:sym typeface="Calibri"/>
              </a:defRPr>
            </a:lvl1pPr>
            <a:lvl2pPr marL="0" marR="0" lvl="1" indent="0" algn="r" rtl="0">
              <a:spcBef>
                <a:spcPts val="0"/>
              </a:spcBef>
              <a:spcAft>
                <a:spcPts val="0"/>
              </a:spcAft>
              <a:buNone/>
              <a:defRPr sz="900" b="0" i="0" u="none" strike="noStrike" cap="none">
                <a:solidFill>
                  <a:srgbClr val="8B8B8B"/>
                </a:solidFill>
                <a:latin typeface="Calibri"/>
                <a:ea typeface="Calibri"/>
                <a:cs typeface="Calibri"/>
                <a:sym typeface="Calibri"/>
              </a:defRPr>
            </a:lvl2pPr>
            <a:lvl3pPr marL="0" marR="0" lvl="2" indent="0" algn="r" rtl="0">
              <a:spcBef>
                <a:spcPts val="0"/>
              </a:spcBef>
              <a:spcAft>
                <a:spcPts val="0"/>
              </a:spcAft>
              <a:buNone/>
              <a:defRPr sz="900" b="0" i="0" u="none" strike="noStrike" cap="none">
                <a:solidFill>
                  <a:srgbClr val="8B8B8B"/>
                </a:solidFill>
                <a:latin typeface="Calibri"/>
                <a:ea typeface="Calibri"/>
                <a:cs typeface="Calibri"/>
                <a:sym typeface="Calibri"/>
              </a:defRPr>
            </a:lvl3pPr>
            <a:lvl4pPr marL="0" marR="0" lvl="3" indent="0" algn="r" rtl="0">
              <a:spcBef>
                <a:spcPts val="0"/>
              </a:spcBef>
              <a:spcAft>
                <a:spcPts val="0"/>
              </a:spcAft>
              <a:buNone/>
              <a:defRPr sz="900" b="0" i="0" u="none" strike="noStrike" cap="none">
                <a:solidFill>
                  <a:srgbClr val="8B8B8B"/>
                </a:solidFill>
                <a:latin typeface="Calibri"/>
                <a:ea typeface="Calibri"/>
                <a:cs typeface="Calibri"/>
                <a:sym typeface="Calibri"/>
              </a:defRPr>
            </a:lvl4pPr>
            <a:lvl5pPr marL="0" marR="0" lvl="4" indent="0" algn="r" rtl="0">
              <a:spcBef>
                <a:spcPts val="0"/>
              </a:spcBef>
              <a:spcAft>
                <a:spcPts val="0"/>
              </a:spcAft>
              <a:buNone/>
              <a:defRPr sz="900" b="0" i="0" u="none" strike="noStrike" cap="none">
                <a:solidFill>
                  <a:srgbClr val="8B8B8B"/>
                </a:solidFill>
                <a:latin typeface="Calibri"/>
                <a:ea typeface="Calibri"/>
                <a:cs typeface="Calibri"/>
                <a:sym typeface="Calibri"/>
              </a:defRPr>
            </a:lvl5pPr>
            <a:lvl6pPr marL="0" marR="0" lvl="5" indent="0" algn="r" rtl="0">
              <a:spcBef>
                <a:spcPts val="0"/>
              </a:spcBef>
              <a:spcAft>
                <a:spcPts val="0"/>
              </a:spcAft>
              <a:buNone/>
              <a:defRPr sz="900" b="0" i="0" u="none" strike="noStrike" cap="none">
                <a:solidFill>
                  <a:srgbClr val="8B8B8B"/>
                </a:solidFill>
                <a:latin typeface="Calibri"/>
                <a:ea typeface="Calibri"/>
                <a:cs typeface="Calibri"/>
                <a:sym typeface="Calibri"/>
              </a:defRPr>
            </a:lvl6pPr>
            <a:lvl7pPr marL="0" marR="0" lvl="6" indent="0" algn="r" rtl="0">
              <a:spcBef>
                <a:spcPts val="0"/>
              </a:spcBef>
              <a:spcAft>
                <a:spcPts val="0"/>
              </a:spcAft>
              <a:buNone/>
              <a:defRPr sz="900" b="0" i="0" u="none" strike="noStrike" cap="none">
                <a:solidFill>
                  <a:srgbClr val="8B8B8B"/>
                </a:solidFill>
                <a:latin typeface="Calibri"/>
                <a:ea typeface="Calibri"/>
                <a:cs typeface="Calibri"/>
                <a:sym typeface="Calibri"/>
              </a:defRPr>
            </a:lvl7pPr>
            <a:lvl8pPr marL="0" marR="0" lvl="7" indent="0" algn="r" rtl="0">
              <a:spcBef>
                <a:spcPts val="0"/>
              </a:spcBef>
              <a:spcAft>
                <a:spcPts val="0"/>
              </a:spcAft>
              <a:buNone/>
              <a:defRPr sz="900" b="0" i="0" u="none" strike="noStrike" cap="none">
                <a:solidFill>
                  <a:srgbClr val="8B8B8B"/>
                </a:solidFill>
                <a:latin typeface="Calibri"/>
                <a:ea typeface="Calibri"/>
                <a:cs typeface="Calibri"/>
                <a:sym typeface="Calibri"/>
              </a:defRPr>
            </a:lvl8pPr>
            <a:lvl9pPr marL="0" marR="0" lvl="8" indent="0" algn="r" rtl="0">
              <a:spcBef>
                <a:spcPts val="0"/>
              </a:spcBef>
              <a:spcAft>
                <a:spcPts val="0"/>
              </a:spcAft>
              <a:buNone/>
              <a:defRPr sz="900" b="0" i="0" u="none" strike="noStrike" cap="non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sz="105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dam.33bordeaux@gmail.com" TargetMode="External"/><Relationship Id="rId5" Type="http://schemas.openxmlformats.org/officeDocument/2006/relationships/image" Target="../media/image3.png"/><Relationship Id="rId4" Type="http://schemas.openxmlformats.org/officeDocument/2006/relationships/hyperlink" Target="http://www.adam-bordeaux.f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
          <p:cNvPicPr preferRelativeResize="0"/>
          <p:nvPr/>
        </p:nvPicPr>
        <p:blipFill rotWithShape="1">
          <a:blip r:embed="rId3">
            <a:alphaModFix/>
          </a:blip>
          <a:srcRect/>
          <a:stretch/>
        </p:blipFill>
        <p:spPr>
          <a:xfrm>
            <a:off x="4083" y="5009685"/>
            <a:ext cx="9144000" cy="1848315"/>
          </a:xfrm>
          <a:prstGeom prst="rect">
            <a:avLst/>
          </a:prstGeom>
          <a:noFill/>
          <a:ln>
            <a:noFill/>
          </a:ln>
        </p:spPr>
      </p:pic>
      <p:sp>
        <p:nvSpPr>
          <p:cNvPr id="63" name="Google Shape;63;p1"/>
          <p:cNvSpPr txBox="1"/>
          <p:nvPr/>
        </p:nvSpPr>
        <p:spPr>
          <a:xfrm>
            <a:off x="2392218" y="3763"/>
            <a:ext cx="6733311" cy="369332"/>
          </a:xfrm>
          <a:prstGeom prst="rect">
            <a:avLst/>
          </a:prstGeom>
          <a:gradFill>
            <a:gsLst>
              <a:gs pos="0">
                <a:srgbClr val="2D5C97"/>
              </a:gs>
              <a:gs pos="80000">
                <a:srgbClr val="3C7AC5"/>
              </a:gs>
              <a:gs pos="100000">
                <a:srgbClr val="397BC9"/>
              </a:gs>
            </a:gsLst>
            <a:lin ang="16200000" scaled="0"/>
          </a:gra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a:solidFill>
                  <a:schemeClr val="lt1"/>
                </a:solidFill>
                <a:latin typeface="Arial"/>
                <a:ea typeface="Arial"/>
                <a:cs typeface="Arial"/>
                <a:sym typeface="Arial"/>
              </a:rPr>
              <a:t>Les inscriptions sont 100% en ligne ! </a:t>
            </a:r>
            <a:endParaRPr/>
          </a:p>
        </p:txBody>
      </p:sp>
      <p:sp>
        <p:nvSpPr>
          <p:cNvPr id="64" name="Google Shape;64;p1"/>
          <p:cNvSpPr txBox="1"/>
          <p:nvPr/>
        </p:nvSpPr>
        <p:spPr>
          <a:xfrm>
            <a:off x="395542" y="1281134"/>
            <a:ext cx="8212198" cy="175432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i="0" u="none" strike="noStrike" cap="none" dirty="0">
                <a:solidFill>
                  <a:schemeClr val="dk1"/>
                </a:solidFill>
                <a:latin typeface="Arial"/>
                <a:ea typeface="Arial"/>
                <a:cs typeface="Arial"/>
                <a:sym typeface="Arial"/>
              </a:rPr>
              <a:t>Inscrivez-vous ou votre enfant directement en ligne sur le site internet </a:t>
            </a:r>
            <a:r>
              <a:rPr lang="fr-FR" sz="1800" b="1" i="0" u="sng" strike="noStrike" cap="none" dirty="0">
                <a:solidFill>
                  <a:schemeClr val="dk1"/>
                </a:solidFill>
                <a:latin typeface="Arial"/>
                <a:ea typeface="Arial"/>
                <a:cs typeface="Arial"/>
                <a:sym typeface="Arial"/>
                <a:hlinkClick r:id="rId4"/>
              </a:rPr>
              <a:t>www.adam-bordeaux.fr</a:t>
            </a:r>
            <a:r>
              <a:rPr lang="fr-FR" sz="1800" b="1" i="0" u="none" strike="noStrike" cap="none" dirty="0">
                <a:solidFill>
                  <a:schemeClr val="dk1"/>
                </a:solidFill>
                <a:latin typeface="Arial"/>
                <a:ea typeface="Arial"/>
                <a:cs typeface="Arial"/>
                <a:sym typeface="Arial"/>
              </a:rPr>
              <a:t> dans la rubrique « inscription </a:t>
            </a:r>
            <a:r>
              <a:rPr lang="fr-FR" sz="1800" b="1" dirty="0">
                <a:solidFill>
                  <a:schemeClr val="dk1"/>
                </a:solidFill>
              </a:rPr>
              <a:t>2022/2023</a:t>
            </a:r>
            <a:r>
              <a:rPr lang="fr-FR" sz="1800" b="1" i="0" u="none" strike="noStrike" cap="none" dirty="0">
                <a:solidFill>
                  <a:schemeClr val="dk1"/>
                </a:solidFill>
                <a:latin typeface="Arial"/>
                <a:ea typeface="Arial"/>
                <a:cs typeface="Arial"/>
                <a:sym typeface="Arial"/>
              </a:rPr>
              <a:t> », quel que soit votre mode de paiement </a:t>
            </a:r>
            <a:endParaRPr dirty="0"/>
          </a:p>
          <a:p>
            <a:pPr marL="0" marR="0" lvl="0" indent="0" algn="just" rtl="0">
              <a:spcBef>
                <a:spcPts val="0"/>
              </a:spcBef>
              <a:spcAft>
                <a:spcPts val="0"/>
              </a:spcAft>
              <a:buNone/>
            </a:pPr>
            <a:endParaRPr sz="1800" b="1" i="0" u="none" strike="noStrike" cap="none" dirty="0">
              <a:solidFill>
                <a:schemeClr val="dk1"/>
              </a:solidFill>
              <a:latin typeface="Arial"/>
              <a:ea typeface="Arial"/>
              <a:cs typeface="Arial"/>
              <a:sym typeface="Arial"/>
            </a:endParaRPr>
          </a:p>
          <a:p>
            <a:pPr marL="0" marR="0" lvl="0" indent="0" algn="just" rtl="0">
              <a:spcBef>
                <a:spcPts val="0"/>
              </a:spcBef>
              <a:spcAft>
                <a:spcPts val="0"/>
              </a:spcAft>
              <a:buNone/>
            </a:pPr>
            <a:r>
              <a:rPr lang="fr-FR" sz="1800" b="1" i="0" u="none" strike="noStrike" cap="none" dirty="0">
                <a:solidFill>
                  <a:schemeClr val="dk1"/>
                </a:solidFill>
                <a:latin typeface="Arial"/>
                <a:ea typeface="Arial"/>
                <a:cs typeface="Arial"/>
                <a:sym typeface="Arial"/>
              </a:rPr>
              <a:t>Découvrez au dos toute la procédure d’inscription et à très bientôt dans notre école ADAM ☺</a:t>
            </a:r>
            <a:endParaRPr dirty="0"/>
          </a:p>
        </p:txBody>
      </p:sp>
      <p:pic>
        <p:nvPicPr>
          <p:cNvPr id="65" name="Google Shape;65;p1" descr="École ADAM Bordeaux"/>
          <p:cNvPicPr preferRelativeResize="0"/>
          <p:nvPr/>
        </p:nvPicPr>
        <p:blipFill rotWithShape="1">
          <a:blip r:embed="rId5">
            <a:alphaModFix/>
          </a:blip>
          <a:srcRect/>
          <a:stretch/>
        </p:blipFill>
        <p:spPr>
          <a:xfrm>
            <a:off x="4083" y="-5473"/>
            <a:ext cx="2247132" cy="617961"/>
          </a:xfrm>
          <a:prstGeom prst="rect">
            <a:avLst/>
          </a:prstGeom>
          <a:noFill/>
          <a:ln>
            <a:noFill/>
          </a:ln>
        </p:spPr>
      </p:pic>
      <p:sp>
        <p:nvSpPr>
          <p:cNvPr id="66" name="Google Shape;66;p1"/>
          <p:cNvSpPr/>
          <p:nvPr/>
        </p:nvSpPr>
        <p:spPr>
          <a:xfrm>
            <a:off x="4083" y="4130414"/>
            <a:ext cx="773083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dk1"/>
                </a:solidFill>
                <a:latin typeface="Arial"/>
                <a:ea typeface="Arial"/>
                <a:cs typeface="Arial"/>
                <a:sym typeface="Arial"/>
              </a:rPr>
              <a:t>Pour toute question, n’hésitez pas à nous contacter </a:t>
            </a:r>
            <a:r>
              <a:rPr lang="fr-FR" sz="1800" b="0" i="0" u="sng" strike="noStrike" cap="none">
                <a:solidFill>
                  <a:schemeClr val="dk1"/>
                </a:solidFill>
                <a:latin typeface="Arial"/>
                <a:ea typeface="Arial"/>
                <a:cs typeface="Arial"/>
                <a:sym typeface="Arial"/>
                <a:hlinkClick r:id="rId6"/>
              </a:rPr>
              <a:t>adam.33bordeaux@gmail.com</a:t>
            </a:r>
            <a:r>
              <a:rPr lang="fr-FR" sz="1800" b="0" i="0" u="none" strike="noStrike" cap="none">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p:txBody>
      </p:sp>
    </p:spTree>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2"/>
          <p:cNvSpPr txBox="1"/>
          <p:nvPr/>
        </p:nvSpPr>
        <p:spPr>
          <a:xfrm>
            <a:off x="2256368" y="-1"/>
            <a:ext cx="6887632" cy="369332"/>
          </a:xfrm>
          <a:prstGeom prst="rect">
            <a:avLst/>
          </a:prstGeom>
          <a:gradFill>
            <a:gsLst>
              <a:gs pos="0">
                <a:srgbClr val="2D5C97"/>
              </a:gs>
              <a:gs pos="80000">
                <a:srgbClr val="3C7AC5"/>
              </a:gs>
              <a:gs pos="100000">
                <a:srgbClr val="397BC9"/>
              </a:gs>
            </a:gsLst>
            <a:lin ang="16200000" scaled="0"/>
          </a:gra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a:solidFill>
                  <a:schemeClr val="lt1"/>
                </a:solidFill>
                <a:latin typeface="Arial"/>
                <a:ea typeface="Arial"/>
                <a:cs typeface="Arial"/>
                <a:sym typeface="Arial"/>
              </a:rPr>
              <a:t>L’inscription en ligne, mode d’emploi </a:t>
            </a:r>
            <a:endParaRPr/>
          </a:p>
        </p:txBody>
      </p:sp>
      <p:sp>
        <p:nvSpPr>
          <p:cNvPr id="73" name="Google Shape;73;p2"/>
          <p:cNvSpPr txBox="1"/>
          <p:nvPr/>
        </p:nvSpPr>
        <p:spPr>
          <a:xfrm>
            <a:off x="94141" y="617960"/>
            <a:ext cx="9049859" cy="5886186"/>
          </a:xfrm>
          <a:prstGeom prst="rect">
            <a:avLst/>
          </a:prstGeom>
          <a:noFill/>
          <a:ln>
            <a:noFill/>
          </a:ln>
        </p:spPr>
        <p:txBody>
          <a:bodyPr spcFirstLastPara="1" wrap="square" lIns="91425" tIns="45700" rIns="91425" bIns="45700" anchor="t" anchorCtr="0">
            <a:spAutoFit/>
          </a:bodyPr>
          <a:lstStyle/>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Rdv sur le site internet www.adam-bordeaux.fr, dans la rubrique « inscriptions 2</a:t>
            </a:r>
            <a:r>
              <a:rPr lang="fr-FR" sz="1200" b="1" dirty="0">
                <a:solidFill>
                  <a:schemeClr val="dk1"/>
                </a:solidFill>
              </a:rPr>
              <a:t>022 /2023 »</a:t>
            </a:r>
            <a:endParaRPr dirty="0"/>
          </a:p>
          <a:p>
            <a:r>
              <a:rPr lang="fr-FR" sz="1050" u="sng" dirty="0">
                <a:solidFill>
                  <a:schemeClr val="hlink"/>
                </a:solidFill>
              </a:rPr>
              <a:t>http://www.adam-bordeaux.fr/evenements/inscriptions-2022-2023</a:t>
            </a:r>
            <a:r>
              <a:rPr lang="fr-FR" sz="1050" dirty="0">
                <a:solidFill>
                  <a:schemeClr val="dk1"/>
                </a:solidFill>
              </a:rPr>
              <a:t>  : </a:t>
            </a:r>
            <a:endParaRPr lang="fr-FR" sz="1050" dirty="0"/>
          </a:p>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Etape 1/5 « Inscription »:  choisissez le profil qui vous correspond </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Vous souhaitez inscrire votre enfant</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Vous avez 15 ans ou plus et vous souhaitez vous inscrire </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Vous pourrez également acheter plus tard des produits complémentaires, tels que des licences sportives ou des stages sportifs</a:t>
            </a:r>
            <a:endParaRPr dirty="0"/>
          </a:p>
          <a:p>
            <a:pPr marL="0" marR="0" lvl="0" indent="0" algn="l" rtl="0">
              <a:spcBef>
                <a:spcPts val="0"/>
              </a:spcBef>
              <a:spcAft>
                <a:spcPts val="0"/>
              </a:spcAft>
              <a:buNone/>
            </a:pPr>
            <a:endParaRPr sz="1050" dirty="0">
              <a:solidFill>
                <a:schemeClr val="dk1"/>
              </a:solidFill>
              <a:latin typeface="Arial"/>
              <a:ea typeface="Arial"/>
              <a:cs typeface="Arial"/>
              <a:sym typeface="Arial"/>
            </a:endParaRPr>
          </a:p>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Etape 2/5 « Je choisis ma / mes disciplines »:  choisissez une discipline à la carte ou bien profitez de nos packs multi-disciplines</a:t>
            </a:r>
            <a:endParaRPr dirty="0"/>
          </a:p>
          <a:p>
            <a:pPr marL="0" marR="0" lvl="0" indent="0" algn="l" rtl="0">
              <a:spcBef>
                <a:spcPts val="0"/>
              </a:spcBef>
              <a:spcAft>
                <a:spcPts val="0"/>
              </a:spcAft>
              <a:buNone/>
            </a:pPr>
            <a:r>
              <a:rPr lang="fr-FR" sz="1000" dirty="0">
                <a:solidFill>
                  <a:schemeClr val="dk1"/>
                </a:solidFill>
                <a:latin typeface="Arial"/>
                <a:ea typeface="Arial"/>
                <a:cs typeface="Arial"/>
                <a:sym typeface="Arial"/>
              </a:rPr>
              <a:t>Offre spéciale ! Chaque nouvelle discipline rajoutée au panier coûte seulement 60€ de plus pour l’année </a:t>
            </a:r>
            <a:endParaRPr dirty="0"/>
          </a:p>
          <a:p>
            <a:pPr marL="0" marR="0" lvl="0" indent="0" algn="l" rtl="0">
              <a:spcBef>
                <a:spcPts val="0"/>
              </a:spcBef>
              <a:spcAft>
                <a:spcPts val="0"/>
              </a:spcAft>
              <a:buNone/>
            </a:pPr>
            <a:r>
              <a:rPr lang="fr-FR" sz="1000" dirty="0">
                <a:solidFill>
                  <a:schemeClr val="dk1"/>
                </a:solidFill>
                <a:latin typeface="Arial"/>
                <a:ea typeface="Arial"/>
                <a:cs typeface="Arial"/>
                <a:sym typeface="Arial"/>
              </a:rPr>
              <a:t>La licence et le passeport  sont obligatoires </a:t>
            </a:r>
            <a:r>
              <a:rPr lang="fr-FR" sz="1000" dirty="0">
                <a:solidFill>
                  <a:schemeClr val="dk1"/>
                </a:solidFill>
              </a:rPr>
              <a:t>pour les disciplines choisies hors pack. </a:t>
            </a:r>
            <a:endParaRPr sz="1000" dirty="0">
              <a:solidFill>
                <a:schemeClr val="dk1"/>
              </a:solidFill>
            </a:endParaRPr>
          </a:p>
          <a:p>
            <a:pPr marL="0" marR="0" lvl="0" indent="0" algn="l" rtl="0">
              <a:spcBef>
                <a:spcPts val="0"/>
              </a:spcBef>
              <a:spcAft>
                <a:spcPts val="0"/>
              </a:spcAft>
              <a:buNone/>
            </a:pPr>
            <a:endParaRPr sz="1050" dirty="0">
              <a:solidFill>
                <a:schemeClr val="dk1"/>
              </a:solidFill>
              <a:latin typeface="Arial"/>
              <a:ea typeface="Arial"/>
              <a:cs typeface="Arial"/>
              <a:sym typeface="Arial"/>
            </a:endParaRPr>
          </a:p>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Etape 3/5 « Mon panier »: Choisissez votre modalité de paiement </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En une fois, la version la plus économique </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En trois fois (surcoût de 5€ par mois)</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Par mensualisation, pour étaler vos paiements (surcoût de 10€ par mois)</a:t>
            </a:r>
            <a:endParaRPr dirty="0"/>
          </a:p>
          <a:p>
            <a:pPr marL="214313" marR="0" lvl="0" indent="-214313" algn="l" rtl="0">
              <a:spcBef>
                <a:spcPts val="0"/>
              </a:spcBef>
              <a:spcAft>
                <a:spcPts val="0"/>
              </a:spcAft>
              <a:buClr>
                <a:schemeClr val="dk1"/>
              </a:buClr>
              <a:buSzPts val="1000"/>
              <a:buFont typeface="Arial"/>
              <a:buChar char="•"/>
            </a:pPr>
            <a:r>
              <a:rPr lang="fr-FR" sz="1000" dirty="0">
                <a:solidFill>
                  <a:schemeClr val="dk1"/>
                </a:solidFill>
                <a:latin typeface="Arial"/>
                <a:ea typeface="Arial"/>
                <a:cs typeface="Arial"/>
                <a:sym typeface="Arial"/>
              </a:rPr>
              <a:t>Par mensualisation avec l’option sans engagement, pour arrêter à tout moment (surcoût de 15€ par mois) </a:t>
            </a:r>
            <a:endParaRPr dirty="0"/>
          </a:p>
          <a:p>
            <a:pPr marL="214313" marR="0" lvl="0" indent="-138113" algn="l" rtl="0">
              <a:spcBef>
                <a:spcPts val="0"/>
              </a:spcBef>
              <a:spcAft>
                <a:spcPts val="0"/>
              </a:spcAft>
              <a:buClr>
                <a:schemeClr val="dk1"/>
              </a:buClr>
              <a:buSzPts val="1200"/>
              <a:buFont typeface="Arial"/>
              <a:buNone/>
            </a:pPr>
            <a:endParaRPr sz="1200" b="1" dirty="0">
              <a:solidFill>
                <a:schemeClr val="dk1"/>
              </a:solidFill>
              <a:latin typeface="Arial"/>
              <a:ea typeface="Arial"/>
              <a:cs typeface="Arial"/>
              <a:sym typeface="Arial"/>
            </a:endParaRPr>
          </a:p>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Etape 4/5 </a:t>
            </a:r>
            <a:endParaRPr dirty="0"/>
          </a:p>
          <a:p>
            <a:pPr marL="628650" marR="0" lvl="1" indent="-171450" algn="l" rtl="0">
              <a:spcBef>
                <a:spcPts val="0"/>
              </a:spcBef>
              <a:spcAft>
                <a:spcPts val="0"/>
              </a:spcAft>
              <a:buClr>
                <a:schemeClr val="dk1"/>
              </a:buClr>
              <a:buSzPts val="1200"/>
              <a:buFont typeface="Noto Sans Symbols"/>
              <a:buChar char="✔"/>
            </a:pPr>
            <a:r>
              <a:rPr lang="fr-FR" sz="1200" b="1" i="0" u="none" strike="noStrike" cap="none" dirty="0">
                <a:solidFill>
                  <a:schemeClr val="dk1"/>
                </a:solidFill>
                <a:latin typeface="Arial"/>
                <a:ea typeface="Arial"/>
                <a:cs typeface="Arial"/>
                <a:sym typeface="Arial"/>
              </a:rPr>
              <a:t>« je crée mon compte » : Choisissez selon votre situation de créer un compte pour vous ou votre enfant</a:t>
            </a:r>
            <a:endParaRPr dirty="0"/>
          </a:p>
          <a:p>
            <a:pPr marL="628650" marR="0" lvl="1" indent="-171450" algn="l" rtl="0">
              <a:spcBef>
                <a:spcPts val="0"/>
              </a:spcBef>
              <a:spcAft>
                <a:spcPts val="0"/>
              </a:spcAft>
              <a:buClr>
                <a:schemeClr val="dk1"/>
              </a:buClr>
              <a:buSzPts val="1200"/>
              <a:buFont typeface="Noto Sans Symbols"/>
              <a:buChar char="✔"/>
            </a:pPr>
            <a:r>
              <a:rPr lang="fr-FR" sz="1200" b="1" i="0" u="none" strike="noStrike" cap="none" dirty="0">
                <a:solidFill>
                  <a:schemeClr val="dk1"/>
                </a:solidFill>
                <a:latin typeface="Arial"/>
                <a:ea typeface="Arial"/>
                <a:cs typeface="Arial"/>
                <a:sym typeface="Arial"/>
              </a:rPr>
              <a:t>« Informations personnelles: Renseignez toutes vos informations</a:t>
            </a:r>
            <a:endParaRPr dirty="0"/>
          </a:p>
          <a:p>
            <a:pPr marL="457200" marR="0" lvl="1" indent="0" algn="l" rtl="0">
              <a:spcBef>
                <a:spcPts val="0"/>
              </a:spcBef>
              <a:spcAft>
                <a:spcPts val="0"/>
              </a:spcAft>
              <a:buNone/>
            </a:pPr>
            <a:r>
              <a:rPr lang="fr-FR" sz="1200" b="0" i="0" u="none" strike="noStrike" cap="none" dirty="0">
                <a:solidFill>
                  <a:schemeClr val="dk1"/>
                </a:solidFill>
                <a:latin typeface="Arial"/>
                <a:ea typeface="Arial"/>
                <a:cs typeface="Arial"/>
                <a:sym typeface="Arial"/>
              </a:rPr>
              <a:t>Cette étape est très importante pour vous adresser une facture d’achat, ainsi que pour retrouver toutes vos commandes sur votre compte personnel et vous tenir informés des actualités du club en lien avec votre / vos discipline(s). Pensez à télécharger directement votre photo et votre certificat médical ! </a:t>
            </a:r>
            <a:endParaRPr dirty="0"/>
          </a:p>
          <a:p>
            <a:pPr marL="0" marR="0" lvl="0" indent="0" algn="l" rtl="0">
              <a:spcBef>
                <a:spcPts val="0"/>
              </a:spcBef>
              <a:spcAft>
                <a:spcPts val="0"/>
              </a:spcAft>
              <a:buNone/>
            </a:pPr>
            <a:endParaRPr sz="1200" b="1" dirty="0">
              <a:solidFill>
                <a:schemeClr val="dk1"/>
              </a:solidFill>
              <a:latin typeface="Arial"/>
              <a:ea typeface="Arial"/>
              <a:cs typeface="Arial"/>
              <a:sym typeface="Arial"/>
            </a:endParaRPr>
          </a:p>
          <a:p>
            <a:pPr marL="171450" marR="0" lvl="0" indent="-171450" algn="l" rtl="0">
              <a:spcBef>
                <a:spcPts val="0"/>
              </a:spcBef>
              <a:spcAft>
                <a:spcPts val="0"/>
              </a:spcAft>
              <a:buClr>
                <a:schemeClr val="dk1"/>
              </a:buClr>
              <a:buSzPts val="1200"/>
              <a:buFont typeface="Noto Sans Symbols"/>
              <a:buChar char="✔"/>
            </a:pPr>
            <a:r>
              <a:rPr lang="fr-FR" sz="1200" b="1" dirty="0">
                <a:solidFill>
                  <a:schemeClr val="dk1"/>
                </a:solidFill>
                <a:latin typeface="Arial"/>
                <a:ea typeface="Arial"/>
                <a:cs typeface="Arial"/>
                <a:sym typeface="Arial"/>
              </a:rPr>
              <a:t>Etape 5/5 « Je termine mon inscription »: Optez pour le paiement en ligne ou le paiement différé (chèques ou espèces)</a:t>
            </a:r>
            <a:endParaRPr dirty="0"/>
          </a:p>
          <a:p>
            <a:pPr marL="0" marR="0" lvl="0" indent="0" algn="l" rtl="0">
              <a:spcBef>
                <a:spcPts val="0"/>
              </a:spcBef>
              <a:spcAft>
                <a:spcPts val="0"/>
              </a:spcAft>
              <a:buNone/>
            </a:pPr>
            <a:r>
              <a:rPr lang="fr-FR" sz="1050" dirty="0">
                <a:solidFill>
                  <a:schemeClr val="dk1"/>
                </a:solidFill>
                <a:latin typeface="Arial"/>
                <a:ea typeface="Arial"/>
                <a:cs typeface="Arial"/>
                <a:sym typeface="Arial"/>
              </a:rPr>
              <a:t>Le règlement en espèces n’est accepté que pour les paiement en une fois </a:t>
            </a:r>
            <a:endParaRPr dirty="0"/>
          </a:p>
          <a:p>
            <a:pPr marL="214313" marR="0" lvl="0" indent="-138113" algn="l" rtl="0">
              <a:spcBef>
                <a:spcPts val="0"/>
              </a:spcBef>
              <a:spcAft>
                <a:spcPts val="0"/>
              </a:spcAft>
              <a:buClr>
                <a:schemeClr val="dk1"/>
              </a:buClr>
              <a:buSzPts val="1200"/>
              <a:buFont typeface="Arial"/>
              <a:buNone/>
            </a:pPr>
            <a:endParaRPr sz="1200" b="1" dirty="0">
              <a:solidFill>
                <a:schemeClr val="dk1"/>
              </a:solidFill>
              <a:latin typeface="Arial"/>
              <a:ea typeface="Arial"/>
              <a:cs typeface="Arial"/>
              <a:sym typeface="Arial"/>
            </a:endParaRPr>
          </a:p>
          <a:p>
            <a:pPr marL="0" marR="0" lvl="0" indent="0" algn="l" rtl="0">
              <a:spcBef>
                <a:spcPts val="0"/>
              </a:spcBef>
              <a:spcAft>
                <a:spcPts val="0"/>
              </a:spcAft>
              <a:buNone/>
            </a:pPr>
            <a:r>
              <a:rPr lang="fr-FR" sz="1200" b="1" dirty="0">
                <a:solidFill>
                  <a:schemeClr val="dk1"/>
                </a:solidFill>
                <a:latin typeface="Arial"/>
                <a:ea typeface="Arial"/>
                <a:cs typeface="Arial"/>
                <a:sym typeface="Arial"/>
              </a:rPr>
              <a:t>Bravo, vous ou votre enfant êtes inscrit(e) !</a:t>
            </a:r>
            <a:endParaRPr dirty="0"/>
          </a:p>
          <a:p>
            <a:pPr marL="0" marR="0" lvl="0" indent="0" algn="l" rtl="0">
              <a:spcBef>
                <a:spcPts val="0"/>
              </a:spcBef>
              <a:spcAft>
                <a:spcPts val="0"/>
              </a:spcAft>
              <a:buNone/>
            </a:pPr>
            <a:r>
              <a:rPr lang="fr-FR" sz="1050" dirty="0">
                <a:solidFill>
                  <a:schemeClr val="dk1"/>
                </a:solidFill>
                <a:latin typeface="Arial"/>
                <a:ea typeface="Arial"/>
                <a:cs typeface="Arial"/>
                <a:sym typeface="Arial"/>
              </a:rPr>
              <a:t>Pour valider votre inscription, il vous suffit d’imprimer votre facture et de la présenter au club lors de votre premier cours avec votre règlement si vous avez choisi un paiement par chèque ou espèces. </a:t>
            </a:r>
            <a:endParaRPr dirty="0"/>
          </a:p>
          <a:p>
            <a:pPr marL="0" marR="0" lvl="0" indent="0" algn="l" rtl="0">
              <a:spcBef>
                <a:spcPts val="0"/>
              </a:spcBef>
              <a:spcAft>
                <a:spcPts val="0"/>
              </a:spcAft>
              <a:buNone/>
            </a:pPr>
            <a:r>
              <a:rPr lang="fr-FR" sz="1050" dirty="0">
                <a:solidFill>
                  <a:schemeClr val="dk1"/>
                </a:solidFill>
                <a:latin typeface="Arial"/>
                <a:ea typeface="Arial"/>
                <a:cs typeface="Arial"/>
                <a:sym typeface="Arial"/>
              </a:rPr>
              <a:t>N’oubliez pas la photo et le certificat médical, également impératifs pour accéder aux cours. Attention, pour tout mineur la signature d’un parent responsable est obligatoire. </a:t>
            </a:r>
            <a:endParaRPr dirty="0"/>
          </a:p>
          <a:p>
            <a:pPr marL="0" marR="0" lvl="0" indent="0" algn="l" rtl="0">
              <a:spcBef>
                <a:spcPts val="0"/>
              </a:spcBef>
              <a:spcAft>
                <a:spcPts val="0"/>
              </a:spcAft>
              <a:buNone/>
            </a:pPr>
            <a:r>
              <a:rPr lang="fr-FR" sz="1050" dirty="0">
                <a:solidFill>
                  <a:schemeClr val="dk1"/>
                </a:solidFill>
                <a:latin typeface="Arial"/>
                <a:ea typeface="Arial"/>
                <a:cs typeface="Arial"/>
                <a:sym typeface="Arial"/>
              </a:rPr>
              <a:t>Retrouvez ensuite toutes vos informations directement sur votre compte personnel sur le site </a:t>
            </a:r>
            <a:r>
              <a:rPr lang="fr-FR" sz="1050" dirty="0" err="1">
                <a:solidFill>
                  <a:schemeClr val="dk1"/>
                </a:solidFill>
                <a:latin typeface="Arial"/>
                <a:ea typeface="Arial"/>
                <a:cs typeface="Arial"/>
                <a:sym typeface="Arial"/>
              </a:rPr>
              <a:t>adam</a:t>
            </a:r>
            <a:r>
              <a:rPr lang="fr-FR" sz="1050" dirty="0">
                <a:solidFill>
                  <a:schemeClr val="dk1"/>
                </a:solidFill>
                <a:latin typeface="Arial"/>
                <a:ea typeface="Arial"/>
                <a:cs typeface="Arial"/>
                <a:sym typeface="Arial"/>
              </a:rPr>
              <a:t> dans la rubrique « mon compte » </a:t>
            </a:r>
            <a:endParaRPr dirty="0"/>
          </a:p>
        </p:txBody>
      </p:sp>
      <p:pic>
        <p:nvPicPr>
          <p:cNvPr id="74" name="Google Shape;74;p2" descr="École ADAM Bordeaux"/>
          <p:cNvPicPr preferRelativeResize="0"/>
          <p:nvPr/>
        </p:nvPicPr>
        <p:blipFill rotWithShape="1">
          <a:blip r:embed="rId3">
            <a:alphaModFix/>
          </a:blip>
          <a:srcRect/>
          <a:stretch/>
        </p:blipFill>
        <p:spPr>
          <a:xfrm>
            <a:off x="9236" y="-27708"/>
            <a:ext cx="2247132" cy="617961"/>
          </a:xfrm>
          <a:prstGeom prst="rect">
            <a:avLst/>
          </a:prstGeom>
          <a:noFill/>
          <a:ln>
            <a:noFill/>
          </a:ln>
        </p:spPr>
      </p:pic>
    </p:spTree>
  </p:cSld>
  <p:clrMapOvr>
    <a:masterClrMapping/>
  </p:clrMapOvr>
  <p:transition spd="slow">
    <p:push dir="r"/>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492</Words>
  <Application>Microsoft Office PowerPoint</Application>
  <PresentationFormat>Affichage à l'écran (4:3)</PresentationFormat>
  <Paragraphs>37</Paragraphs>
  <Slides>2</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Noto Sans Symbols</vt:lpstr>
      <vt:lpstr>Times New Roman</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LATRIE Richard</dc:creator>
  <cp:lastModifiedBy>Sebastien Vicentini</cp:lastModifiedBy>
  <cp:revision>4</cp:revision>
  <dcterms:modified xsi:type="dcterms:W3CDTF">2022-08-29T09:38:09Z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ntentTypeId">
    <vt:lpwstr>0x010100954151503D6A2D4B96369B3B96AE0AEA</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9</vt:i4>
  </property>
  <property fmtid="{D5CDD505-2E9C-101B-9397-08002B2CF9AE}" pid="9" name="PresentationFormat">
    <vt:lpwstr>Grand écran</vt:lpwstr>
  </property>
  <property fmtid="{D5CDD505-2E9C-101B-9397-08002B2CF9AE}" pid="10" name="ScaleCrop">
    <vt:bool>false</vt:bool>
  </property>
  <property fmtid="{D5CDD505-2E9C-101B-9397-08002B2CF9AE}" pid="11" name="ShareDoc">
    <vt:bool>false</vt:bool>
  </property>
  <property fmtid="{D5CDD505-2E9C-101B-9397-08002B2CF9AE}" pid="12" name="Slides">
    <vt:i4>9</vt:i4>
  </property>
</Properties>
</file>